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40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A75C8-38B0-BF4A-8785-717A62106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31436D-3B0C-C74C-AFE5-38D1C91BA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7F684-2DE0-8546-BF2C-14353119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08D2-EE14-4B4D-9862-5BADF509AA88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B185F-6535-BF45-B1D8-11D925935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72D95-8D95-6242-A0A2-930C01E02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E4F5-1BCB-0D4B-A442-8BD06274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15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972DF-4A4A-D947-AC7D-7DA57D2E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0334F4-6FC9-C548-BB9D-09DE61A0F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FEC1-F0DF-9444-B214-32AF526C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08D2-EE14-4B4D-9862-5BADF509AA88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92E1C-40A4-C44A-8BC4-36E0F03A7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B7781-4020-8D45-ACE4-BB8A642B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E4F5-1BCB-0D4B-A442-8BD06274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0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8B313F-7CDF-1541-B6C4-05B8F22BBA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F52116-3596-1E4C-93C5-5F8BAC947E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9D380-1B61-874C-8781-BA2DAAC77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08D2-EE14-4B4D-9862-5BADF509AA88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A6A2D-C05F-0B43-B955-DD50629BC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0DF6C7-21A7-5644-A7A6-3B91F163A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E4F5-1BCB-0D4B-A442-8BD06274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3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7452F-1D1B-3C4B-804C-E94BE35C4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D89C8-C9EF-CE45-8989-C1746CFF6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303AB-E2FF-C74C-829C-AE1CBCA6B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08D2-EE14-4B4D-9862-5BADF509AA88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0217E-8CB0-DE46-A72F-788E2A1A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C75D2-746B-C54A-8787-FE6684168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E4F5-1BCB-0D4B-A442-8BD06274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4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9E9CF-ADF6-A94B-8AFE-4B085CC03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670D6-E204-CB48-A6A3-BAFD3C8AA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9242E-37D0-FE49-A4EC-2F77EADC7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08D2-EE14-4B4D-9862-5BADF509AA88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121608-BBB3-F54A-AEBA-58CEACA5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91257-FD47-114C-B2B1-4B3B6654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E4F5-1BCB-0D4B-A442-8BD06274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4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2C149-17B3-F543-9675-061534540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59D55-16C4-E649-BAF0-E3E061BD3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6BD43-ADC5-AF42-BD4C-EEC7FEF5D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6A038-3E63-FF40-9B50-9B48A15E4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08D2-EE14-4B4D-9862-5BADF509AA88}" type="datetimeFigureOut">
              <a:rPr lang="en-US" smtClean="0"/>
              <a:t>12/3/20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E9527-D88F-594D-9F6F-F0C2858F5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9A495-75EE-A944-B66C-D21E588C0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E4F5-1BCB-0D4B-A442-8BD06274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35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00B67-FB87-8C4E-8DD5-BCC5C6949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EAEAE-E201-7649-BD1A-987FC674B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7020E3-A79A-1D46-B76E-D94FA26C8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F0B531-236F-864F-95B9-AA9522217F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DB2D31-C0B9-D54D-AA68-044AF992D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7F3981-D0E6-D245-BA4D-AF24779C5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08D2-EE14-4B4D-9862-5BADF509AA88}" type="datetimeFigureOut">
              <a:rPr lang="en-US" smtClean="0"/>
              <a:t>12/3/20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EE5809-170E-5743-AB2B-7136D0EBB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5141C2-EEF8-AB4A-8013-32A115CB6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E4F5-1BCB-0D4B-A442-8BD06274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5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A1C5-963E-B74B-B6C9-5729328C6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D85A2-D02E-7946-9002-CAC2B5ED6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08D2-EE14-4B4D-9862-5BADF509AA88}" type="datetimeFigureOut">
              <a:rPr lang="en-US" smtClean="0"/>
              <a:t>12/3/20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382C5B-FCC8-D24C-9065-23F4B66A2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60029-D6C8-7B41-B9D1-86DF5398B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E4F5-1BCB-0D4B-A442-8BD06274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70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48918D-4CAE-1642-935E-8100B39E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08D2-EE14-4B4D-9862-5BADF509AA88}" type="datetimeFigureOut">
              <a:rPr lang="en-US" smtClean="0"/>
              <a:t>12/3/20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FA455C-6BCC-844A-9E42-6E3D59F92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66F4B-EB42-C742-8732-B9F9471C0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E4F5-1BCB-0D4B-A442-8BD06274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59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2A178-F93D-674C-8EB7-4B4B49F68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00120-A2F9-974B-A67E-1E2FEF6E2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CAEF49-61AE-F04E-A8B7-AB14E811F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E01E7-8FF7-8B4D-9003-0B5824BAC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08D2-EE14-4B4D-9862-5BADF509AA88}" type="datetimeFigureOut">
              <a:rPr lang="en-US" smtClean="0"/>
              <a:t>12/3/20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F7B23-6B1C-5742-9C11-989A8B6DF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919174-96F6-104F-9B24-94B642C97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E4F5-1BCB-0D4B-A442-8BD06274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8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5813E-60B1-3446-B1DC-22F02FDA5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8B61B-D502-3744-8453-B1EB12ABB1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5C432-780D-7849-9D8A-E599C91BF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23C21-890F-7C49-B284-8FCB326B5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208D2-EE14-4B4D-9862-5BADF509AA88}" type="datetimeFigureOut">
              <a:rPr lang="en-US" smtClean="0"/>
              <a:t>12/3/20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D81DC-8AF2-2746-8107-50814B27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56DB3-0E7C-D14E-9C5B-A8BD66787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4E4F5-1BCB-0D4B-A442-8BD06274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5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1EAB58-D6C7-994D-BD6E-32AE9D35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B43E9-6D5A-4C4E-B8C5-8FE45D74B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3EF29-696B-424C-A737-DD2010F07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208D2-EE14-4B4D-9862-5BADF509AA88}" type="datetimeFigureOut">
              <a:rPr lang="en-US" smtClean="0"/>
              <a:t>12/3/20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10C42-6CB4-CA40-A601-31416E1C9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8DB2B-3EE3-D445-BD78-E863E25B59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4E4F5-1BCB-0D4B-A442-8BD062749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1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664" y="9336"/>
            <a:ext cx="1648016" cy="600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276935" y="3734041"/>
            <a:ext cx="25887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TW" sz="1600" u="sng" dirty="0">
                <a:solidFill>
                  <a:srgbClr val="0000CC"/>
                </a:solidFill>
              </a:rPr>
              <a:t>Ingot Cropping</a:t>
            </a:r>
          </a:p>
        </p:txBody>
      </p:sp>
      <p:sp>
        <p:nvSpPr>
          <p:cNvPr id="8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8499475" y="6519864"/>
            <a:ext cx="2133600" cy="365125"/>
          </a:xfrm>
        </p:spPr>
        <p:txBody>
          <a:bodyPr/>
          <a:lstStyle/>
          <a:p>
            <a:pPr>
              <a:defRPr/>
            </a:pPr>
            <a:fld id="{D3F249DB-849E-4654-A509-58BF3A33F0D4}" type="slidenum">
              <a:rPr lang="zh-TW" altLang="en-US" smtClean="0"/>
              <a:pPr>
                <a:defRPr/>
              </a:pPr>
              <a:t>1</a:t>
            </a:fld>
            <a:endParaRPr lang="zh-TW" altLang="en-US" dirty="0"/>
          </a:p>
        </p:txBody>
      </p:sp>
      <p:pic>
        <p:nvPicPr>
          <p:cNvPr id="9" name="Picture 2" descr="D:\BOAZ\機台and產品照片\2012_07_26 機台\IMG_25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0846"/>
          <a:stretch/>
        </p:blipFill>
        <p:spPr bwMode="auto">
          <a:xfrm>
            <a:off x="2391672" y="802999"/>
            <a:ext cx="2221376" cy="29706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群組 10"/>
          <p:cNvGrpSpPr/>
          <p:nvPr/>
        </p:nvGrpSpPr>
        <p:grpSpPr>
          <a:xfrm>
            <a:off x="1919536" y="4304240"/>
            <a:ext cx="4176464" cy="1872208"/>
            <a:chOff x="4788024" y="851985"/>
            <a:chExt cx="4176464" cy="1352879"/>
          </a:xfrm>
        </p:grpSpPr>
        <p:pic>
          <p:nvPicPr>
            <p:cNvPr id="12" name="Picture 2" descr="C:\Users\boaztsai\Desktop\Image0437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470" b="25339"/>
            <a:stretch/>
          </p:blipFill>
          <p:spPr bwMode="auto">
            <a:xfrm>
              <a:off x="4788024" y="851985"/>
              <a:ext cx="4176464" cy="13528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文字方塊 12"/>
            <p:cNvSpPr txBox="1"/>
            <p:nvPr/>
          </p:nvSpPr>
          <p:spPr>
            <a:xfrm>
              <a:off x="5145422" y="911134"/>
              <a:ext cx="744114" cy="222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crown</a:t>
              </a:r>
              <a:endParaRPr lang="zh-TW" altLang="en-US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6572167" y="910913"/>
              <a:ext cx="623889" cy="222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body</a:t>
              </a:r>
              <a:endParaRPr lang="zh-TW" altLang="en-US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8041263" y="908720"/>
              <a:ext cx="476412" cy="222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>
                  <a:solidFill>
                    <a:srgbClr val="FF0000"/>
                  </a:solidFill>
                  <a:latin typeface="Tahoma" pitchFamily="34" charset="0"/>
                  <a:cs typeface="Tahoma" pitchFamily="34" charset="0"/>
                </a:rPr>
                <a:t>tail</a:t>
              </a:r>
              <a:endParaRPr lang="zh-TW" altLang="en-US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4788024" y="1897087"/>
              <a:ext cx="1465466" cy="222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after cropping</a:t>
              </a:r>
              <a:endParaRPr lang="zh-TW" altLang="en-US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17" name="Picture 2" descr="D:\BOAZ\機台and產品照片\2012_07_26 機台\IMG_253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22" r="2484"/>
          <a:stretch/>
        </p:blipFill>
        <p:spPr bwMode="auto">
          <a:xfrm>
            <a:off x="5159897" y="1124745"/>
            <a:ext cx="2733623" cy="20997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圖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1268760"/>
            <a:ext cx="2332850" cy="153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群組 19"/>
          <p:cNvGrpSpPr/>
          <p:nvPr/>
        </p:nvGrpSpPr>
        <p:grpSpPr>
          <a:xfrm>
            <a:off x="7176121" y="3933056"/>
            <a:ext cx="2845253" cy="1399960"/>
            <a:chOff x="180213" y="5131434"/>
            <a:chExt cx="3887731" cy="1511421"/>
          </a:xfrm>
        </p:grpSpPr>
        <p:pic>
          <p:nvPicPr>
            <p:cNvPr id="20" name="Picture 3" descr="D:\BOAZ\機台and產品照片\2012_07_25 產品\IMG_2402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55" t="2047" r="5267"/>
            <a:stretch/>
          </p:blipFill>
          <p:spPr bwMode="auto">
            <a:xfrm rot="5400000">
              <a:off x="1393170" y="3968081"/>
              <a:ext cx="1485661" cy="3863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文字方塊 21"/>
            <p:cNvSpPr txBox="1"/>
            <p:nvPr/>
          </p:nvSpPr>
          <p:spPr>
            <a:xfrm>
              <a:off x="180213" y="5131434"/>
              <a:ext cx="2035255" cy="3322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4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after rounding</a:t>
              </a:r>
              <a:endParaRPr lang="zh-TW" altLang="en-US" sz="1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7" name="矩形 5"/>
          <p:cNvSpPr/>
          <p:nvPr/>
        </p:nvSpPr>
        <p:spPr>
          <a:xfrm>
            <a:off x="5065727" y="160271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800" dirty="0">
                <a:solidFill>
                  <a:srgbClr val="0000CC"/>
                </a:solidFill>
              </a:rPr>
              <a:t>Ge INGOT </a:t>
            </a:r>
          </a:p>
        </p:txBody>
      </p:sp>
      <p:sp>
        <p:nvSpPr>
          <p:cNvPr id="22" name="矩形 5">
            <a:extLst>
              <a:ext uri="{FF2B5EF4-FFF2-40B4-BE49-F238E27FC236}">
                <a16:creationId xmlns:a16="http://schemas.microsoft.com/office/drawing/2014/main" id="{4509DEC0-31FD-1843-969E-A0F15DFA9FDF}"/>
              </a:ext>
            </a:extLst>
          </p:cNvPr>
          <p:cNvSpPr/>
          <p:nvPr/>
        </p:nvSpPr>
        <p:spPr>
          <a:xfrm>
            <a:off x="4985187" y="3248319"/>
            <a:ext cx="25887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TW" sz="1600" u="sng" dirty="0">
                <a:solidFill>
                  <a:srgbClr val="0000CC"/>
                </a:solidFill>
              </a:rPr>
              <a:t>Ingot Rounding</a:t>
            </a:r>
          </a:p>
        </p:txBody>
      </p:sp>
    </p:spTree>
    <p:extLst>
      <p:ext uri="{BB962C8B-B14F-4D97-AF65-F5344CB8AC3E}">
        <p14:creationId xmlns:p14="http://schemas.microsoft.com/office/powerpoint/2010/main" val="14240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Macintosh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 Lin</dc:creator>
  <cp:lastModifiedBy>Ray Lin</cp:lastModifiedBy>
  <cp:revision>1</cp:revision>
  <dcterms:created xsi:type="dcterms:W3CDTF">2020-12-03T08:19:35Z</dcterms:created>
  <dcterms:modified xsi:type="dcterms:W3CDTF">2020-12-03T08:20:02Z</dcterms:modified>
</cp:coreProperties>
</file>